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8" autoAdjust="0"/>
    <p:restoredTop sz="94660"/>
  </p:normalViewPr>
  <p:slideViewPr>
    <p:cSldViewPr>
      <p:cViewPr varScale="1">
        <p:scale>
          <a:sx n="73" d="100"/>
          <a:sy n="73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321E75-C3B1-4B34-A4F3-C26D6A5C1D04}" type="datetimeFigureOut">
              <a:rPr lang="en-US" smtClean="0"/>
              <a:pPr/>
              <a:t>2/24/2011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A1B371-FED4-4812-A014-6B380FF537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Hermeneutics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Christian De L</a:t>
            </a:r>
            <a:r>
              <a:rPr lang="es-ES" dirty="0" smtClean="0"/>
              <a:t>eón Casillas</a:t>
            </a:r>
          </a:p>
          <a:p>
            <a:r>
              <a:rPr lang="es-ES" dirty="0" err="1" smtClean="0"/>
              <a:t>Eng</a:t>
            </a:r>
            <a:r>
              <a:rPr lang="es-ES" dirty="0" smtClean="0"/>
              <a:t> 126</a:t>
            </a:r>
          </a:p>
          <a:p>
            <a:r>
              <a:rPr lang="es-ES" dirty="0" smtClean="0"/>
              <a:t>Prof.</a:t>
            </a:r>
          </a:p>
          <a:p>
            <a:r>
              <a:rPr lang="es-ES" dirty="0" smtClean="0"/>
              <a:t>TR 1:00-2:30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Hans-Georg </a:t>
            </a:r>
            <a:r>
              <a:rPr lang="en-US" dirty="0" err="1" smtClean="0"/>
              <a:t>Gadamer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057400"/>
            <a:ext cx="4191000" cy="4267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Hans-Georg </a:t>
            </a:r>
            <a:r>
              <a:rPr lang="en-US" dirty="0" err="1" smtClean="0"/>
              <a:t>Gadamer's</a:t>
            </a:r>
            <a:r>
              <a:rPr lang="en-US" dirty="0" smtClean="0"/>
              <a:t> hermeneutics is a development of the hermeneutics of his teacher, Heidegger. </a:t>
            </a:r>
            <a:r>
              <a:rPr lang="en-US" dirty="0" err="1" smtClean="0"/>
              <a:t>Gadamer</a:t>
            </a:r>
            <a:r>
              <a:rPr lang="en-US" dirty="0" smtClean="0"/>
              <a:t> asserts that methodical contemplation is opposite to experience and reflection. We can reach the truth only by understanding or even mastering our experience. Experience according to </a:t>
            </a:r>
            <a:r>
              <a:rPr lang="en-US" dirty="0" err="1" smtClean="0"/>
              <a:t>Gadamer</a:t>
            </a:r>
            <a:r>
              <a:rPr lang="en-US" dirty="0" smtClean="0"/>
              <a:t> isn’t fixed but rather changing and always indicating new perspectives.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219200"/>
            <a:ext cx="8839200" cy="457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(February 11, 1900 – March 13, 2002)</a:t>
            </a:r>
            <a:endParaRPr lang="en-US" dirty="0"/>
          </a:p>
        </p:txBody>
      </p:sp>
      <p:pic>
        <p:nvPicPr>
          <p:cNvPr id="1026" name="Picture 2" descr="C:\Users\Christian De Leon\Pictures\200px-Gadamer-tabl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098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Jürgen</a:t>
            </a:r>
            <a:r>
              <a:rPr lang="en-US" dirty="0" smtClean="0"/>
              <a:t> </a:t>
            </a:r>
            <a:r>
              <a:rPr lang="en-US" dirty="0" err="1" smtClean="0"/>
              <a:t>Habermas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057400"/>
            <a:ext cx="41910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Jürgen</a:t>
            </a:r>
            <a:r>
              <a:rPr lang="en-US" dirty="0" smtClean="0"/>
              <a:t> </a:t>
            </a:r>
            <a:r>
              <a:rPr lang="en-US" dirty="0" err="1" smtClean="0"/>
              <a:t>Habermas</a:t>
            </a:r>
            <a:r>
              <a:rPr lang="en-US" dirty="0" smtClean="0"/>
              <a:t> criticized the conservatism of previous hermeneutics, especially </a:t>
            </a:r>
            <a:r>
              <a:rPr lang="en-US" dirty="0" err="1" smtClean="0"/>
              <a:t>Gadamer</a:t>
            </a:r>
            <a:r>
              <a:rPr lang="en-US" dirty="0" smtClean="0"/>
              <a:t>, because the focus on tradition seemed to undermine possibilities for social criticism and transformation. </a:t>
            </a:r>
            <a:r>
              <a:rPr lang="en-US" dirty="0" err="1" smtClean="0"/>
              <a:t>Habermas</a:t>
            </a:r>
            <a:r>
              <a:rPr lang="en-US" dirty="0" smtClean="0"/>
              <a:t> also criticized Marxism and previous members of the Frankfurt School for missing the hermeneutical dimension of critical </a:t>
            </a:r>
            <a:r>
              <a:rPr lang="en-US" dirty="0" smtClean="0"/>
              <a:t>theory.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8382000" cy="533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(June 18, 1929)</a:t>
            </a:r>
            <a:endParaRPr lang="en-US" dirty="0"/>
          </a:p>
        </p:txBody>
      </p:sp>
      <p:pic>
        <p:nvPicPr>
          <p:cNvPr id="4098" name="Picture 2" descr="C:\Users\Christian De Leon\Pictures\200px-JuergenHaber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3957443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Hermeneutics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Is the study of interpretation theory, and can be either the art of interpretation, or the theory and practice of interpretation. </a:t>
            </a:r>
          </a:p>
          <a:p>
            <a:pPr lvl="1"/>
            <a:r>
              <a:rPr lang="en-US" dirty="0" smtClean="0"/>
              <a:t>Is the theory of achieving an understanding of texts, utterances, and so on.</a:t>
            </a:r>
          </a:p>
          <a:p>
            <a:endParaRPr lang="en-US" dirty="0" smtClean="0"/>
          </a:p>
          <a:p>
            <a:r>
              <a:rPr lang="en-US" dirty="0" smtClean="0"/>
              <a:t>Hermeneutics, it is not a twentieth-century philosophical movement, it has a long history  reaching back, as far as ancient Greece.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Archeology</a:t>
            </a:r>
            <a:r>
              <a:rPr lang="en-US" dirty="0" smtClean="0"/>
              <a:t> - In archaeology, hermeneutics means the interpretation and understanding of material by analyzing possible meanings or social use.</a:t>
            </a:r>
          </a:p>
          <a:p>
            <a:endParaRPr lang="en-US" dirty="0" smtClean="0"/>
          </a:p>
          <a:p>
            <a:r>
              <a:rPr lang="en-US" b="1" dirty="0" smtClean="0"/>
              <a:t>Architecture</a:t>
            </a:r>
            <a:r>
              <a:rPr lang="en-US" dirty="0" smtClean="0"/>
              <a:t> - Though the interpretation of buildings is clearly of abiding interest, there are several traditions of architectural scholarship that draw explicitly on the hermeneutics of Heidegger and </a:t>
            </a:r>
            <a:r>
              <a:rPr lang="en-US" dirty="0" err="1" smtClean="0"/>
              <a:t>Gadamer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Application……………………………….Cont’d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Law</a:t>
            </a:r>
            <a:r>
              <a:rPr lang="en-US" dirty="0" smtClean="0"/>
              <a:t> - Some scholars argue that law and theology constitute particular forms of hermeneutics because of their need to interpret legal tradition / scriptural texts.</a:t>
            </a:r>
          </a:p>
          <a:p>
            <a:endParaRPr lang="en-US" dirty="0" smtClean="0"/>
          </a:p>
          <a:p>
            <a:r>
              <a:rPr lang="en-US" b="1" dirty="0" smtClean="0"/>
              <a:t>Psychology</a:t>
            </a:r>
            <a:r>
              <a:rPr lang="en-US" dirty="0" smtClean="0"/>
              <a:t> -Similarly to computer scientists, psychologists have recently become interested in hermeneutics, especially as alternatives to </a:t>
            </a:r>
            <a:r>
              <a:rPr lang="en-US" dirty="0" err="1" smtClean="0"/>
              <a:t>Cognitivism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Application……………………………….Cont’d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Religion &amp; Theology </a:t>
            </a:r>
            <a:r>
              <a:rPr lang="en-US" dirty="0" smtClean="0"/>
              <a:t>- The process by which theological texts are understood relies on a particular hermeneutical viewpoint, example, interpreting the bible.</a:t>
            </a:r>
          </a:p>
          <a:p>
            <a:endParaRPr lang="en-US" dirty="0" smtClean="0"/>
          </a:p>
          <a:p>
            <a:r>
              <a:rPr lang="en-US" b="1" dirty="0" smtClean="0"/>
              <a:t>Sociology</a:t>
            </a:r>
            <a:r>
              <a:rPr lang="en-US" dirty="0" smtClean="0"/>
              <a:t> - In sociology, hermeneutics means the interpretation and understanding of social events by analyzing their meanings to the human participants and their culture.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Friedrich Schleiermacher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057400"/>
            <a:ext cx="41148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Explored the nature of understanding in relation not just to the problem of deciphering sacred texts, but to all human texts and modes of communication.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143000"/>
            <a:ext cx="84582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(November 21, 1768 – February 12, 1834)</a:t>
            </a:r>
            <a:endParaRPr lang="en-US" dirty="0"/>
          </a:p>
        </p:txBody>
      </p:sp>
      <p:pic>
        <p:nvPicPr>
          <p:cNvPr id="1026" name="Picture 2" descr="C:\Users\Christian De Leon\Pictures\377px-Friedrich_Daniel_Ernst_Schleiermache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2824861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Friedrich Schleiermacher.......Cont‘d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defined hermeneutics as the art of avoiding misunderstanding. He provides a solution to avoidance of misunderstanding: knowledge of grammatical and psychological laws in trying to understand the text and the writer.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Wilhelm </a:t>
            </a:r>
            <a:r>
              <a:rPr lang="en-US" dirty="0" err="1" smtClean="0"/>
              <a:t>Dilthey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133600"/>
            <a:ext cx="41910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 broadened hermeneutics even more by relating interpretation to all historical objectifications. Understanding moves from the outer manifestations of human action and productivity to explore their inner meaning. 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143000"/>
            <a:ext cx="8686800" cy="533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(November 19, 1833 – October 1, 1911)</a:t>
            </a:r>
            <a:endParaRPr lang="en-US" dirty="0"/>
          </a:p>
        </p:txBody>
      </p:sp>
      <p:pic>
        <p:nvPicPr>
          <p:cNvPr id="3074" name="Picture 2" descr="C:\Users\Christian De Leon\Pictures\200px-Dilthey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81200"/>
            <a:ext cx="2743200" cy="3991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 Heidegger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1000" cy="4343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 In the 20th century, Martin Heidegger's philosophical hermeneutics shifted the focus from interpretation to existential understanding, which was treated more as a direct, non-mediated, thus in a sense more authentic way of being in the world than simply as a way of knowing.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219200"/>
            <a:ext cx="8458200" cy="533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(September 26, 1889 – May 26, 1976)</a:t>
            </a:r>
            <a:endParaRPr lang="en-US" dirty="0"/>
          </a:p>
        </p:txBody>
      </p:sp>
      <p:pic>
        <p:nvPicPr>
          <p:cNvPr id="2050" name="Picture 2" descr="C:\Users\Christian De Leon\Pictures\Martin-heideg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752600"/>
            <a:ext cx="2816225" cy="4608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391</TotalTime>
  <Words>243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Hermeneutics </vt:lpstr>
      <vt:lpstr>Hermeneutics </vt:lpstr>
      <vt:lpstr>Application</vt:lpstr>
      <vt:lpstr>Application……………………………….Cont’d</vt:lpstr>
      <vt:lpstr>Application……………………………….Cont’d</vt:lpstr>
      <vt:lpstr>Friedrich Schleiermacher </vt:lpstr>
      <vt:lpstr>Friedrich Schleiermacher.......Cont‘d </vt:lpstr>
      <vt:lpstr>Wilhelm Dilthey</vt:lpstr>
      <vt:lpstr>Martin Heidegger</vt:lpstr>
      <vt:lpstr>Hans-Georg Gadamer</vt:lpstr>
      <vt:lpstr>Jürgen Habermas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De Leon</dc:creator>
  <cp:lastModifiedBy>Christian De Leon</cp:lastModifiedBy>
  <cp:revision>40</cp:revision>
  <dcterms:created xsi:type="dcterms:W3CDTF">2011-02-24T04:48:33Z</dcterms:created>
  <dcterms:modified xsi:type="dcterms:W3CDTF">2011-02-24T17:00:37Z</dcterms:modified>
</cp:coreProperties>
</file>